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318" r:id="rId3"/>
    <p:sldId id="317" r:id="rId4"/>
    <p:sldId id="316" r:id="rId5"/>
    <p:sldId id="272" r:id="rId6"/>
    <p:sldId id="325" r:id="rId7"/>
    <p:sldId id="319" r:id="rId8"/>
    <p:sldId id="331" r:id="rId9"/>
    <p:sldId id="324" r:id="rId10"/>
    <p:sldId id="321" r:id="rId11"/>
    <p:sldId id="332" r:id="rId12"/>
    <p:sldId id="334" r:id="rId13"/>
    <p:sldId id="326" r:id="rId14"/>
    <p:sldId id="330" r:id="rId15"/>
    <p:sldId id="328" r:id="rId16"/>
    <p:sldId id="270" r:id="rId17"/>
    <p:sldId id="30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096DC0-850B-436A-A067-82A33248550C}" v="12" dt="2024-04-30T18:33:42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44" d="100"/>
          <a:sy n="44" d="100"/>
        </p:scale>
        <p:origin x="75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rad Watts" userId="ea16cc38d5102883" providerId="LiveId" clId="{74096DC0-850B-436A-A067-82A33248550C}"/>
    <pc:docChg chg="undo custSel addSld delSld modSld sldOrd">
      <pc:chgData name="Jerrad Watts" userId="ea16cc38d5102883" providerId="LiveId" clId="{74096DC0-850B-436A-A067-82A33248550C}" dt="2024-04-25T17:05:00.255" v="348" actId="20577"/>
      <pc:docMkLst>
        <pc:docMk/>
      </pc:docMkLst>
      <pc:sldChg chg="modSp mod">
        <pc:chgData name="Jerrad Watts" userId="ea16cc38d5102883" providerId="LiveId" clId="{74096DC0-850B-436A-A067-82A33248550C}" dt="2024-04-25T17:04:18.737" v="343" actId="20577"/>
        <pc:sldMkLst>
          <pc:docMk/>
          <pc:sldMk cId="3790514997" sldId="270"/>
        </pc:sldMkLst>
        <pc:spChg chg="mod">
          <ac:chgData name="Jerrad Watts" userId="ea16cc38d5102883" providerId="LiveId" clId="{74096DC0-850B-436A-A067-82A33248550C}" dt="2024-04-25T17:04:18.737" v="343" actId="20577"/>
          <ac:spMkLst>
            <pc:docMk/>
            <pc:sldMk cId="3790514997" sldId="270"/>
            <ac:spMk id="3" creationId="{EAFAA867-FCBA-8022-5DB2-F8B925BF78D8}"/>
          </ac:spMkLst>
        </pc:spChg>
      </pc:sldChg>
      <pc:sldChg chg="addSp delSp modSp mod">
        <pc:chgData name="Jerrad Watts" userId="ea16cc38d5102883" providerId="LiveId" clId="{74096DC0-850B-436A-A067-82A33248550C}" dt="2024-04-25T16:56:21.211" v="289" actId="20577"/>
        <pc:sldMkLst>
          <pc:docMk/>
          <pc:sldMk cId="354702254" sldId="272"/>
        </pc:sldMkLst>
        <pc:spChg chg="mod">
          <ac:chgData name="Jerrad Watts" userId="ea16cc38d5102883" providerId="LiveId" clId="{74096DC0-850B-436A-A067-82A33248550C}" dt="2024-04-25T16:56:21.211" v="289" actId="20577"/>
          <ac:spMkLst>
            <pc:docMk/>
            <pc:sldMk cId="354702254" sldId="272"/>
            <ac:spMk id="6" creationId="{7BB85DE5-0158-AC47-3043-F3DFBE7AB5E2}"/>
          </ac:spMkLst>
        </pc:spChg>
        <pc:spChg chg="add del mod">
          <ac:chgData name="Jerrad Watts" userId="ea16cc38d5102883" providerId="LiveId" clId="{74096DC0-850B-436A-A067-82A33248550C}" dt="2024-04-25T16:36:38.615" v="132" actId="478"/>
          <ac:spMkLst>
            <pc:docMk/>
            <pc:sldMk cId="354702254" sldId="272"/>
            <ac:spMk id="14" creationId="{46B92595-133F-C8D6-5426-C984FA13BA74}"/>
          </ac:spMkLst>
        </pc:spChg>
        <pc:spChg chg="add del mod">
          <ac:chgData name="Jerrad Watts" userId="ea16cc38d5102883" providerId="LiveId" clId="{74096DC0-850B-436A-A067-82A33248550C}" dt="2024-04-25T16:36:38.615" v="132" actId="478"/>
          <ac:spMkLst>
            <pc:docMk/>
            <pc:sldMk cId="354702254" sldId="272"/>
            <ac:spMk id="16" creationId="{6A94BC1D-496D-F4A8-5504-73130C035B3F}"/>
          </ac:spMkLst>
        </pc:spChg>
        <pc:spChg chg="add mod">
          <ac:chgData name="Jerrad Watts" userId="ea16cc38d5102883" providerId="LiveId" clId="{74096DC0-850B-436A-A067-82A33248550C}" dt="2024-04-25T16:36:58.647" v="139" actId="1076"/>
          <ac:spMkLst>
            <pc:docMk/>
            <pc:sldMk cId="354702254" sldId="272"/>
            <ac:spMk id="18" creationId="{902B3F8E-16C6-4786-C5C8-454C016141F7}"/>
          </ac:spMkLst>
        </pc:spChg>
        <pc:spChg chg="add mod">
          <ac:chgData name="Jerrad Watts" userId="ea16cc38d5102883" providerId="LiveId" clId="{74096DC0-850B-436A-A067-82A33248550C}" dt="2024-04-25T16:37:03.064" v="140" actId="1076"/>
          <ac:spMkLst>
            <pc:docMk/>
            <pc:sldMk cId="354702254" sldId="272"/>
            <ac:spMk id="19" creationId="{C2D5BBE3-3C29-C56A-20A6-EBDDD6D581B7}"/>
          </ac:spMkLst>
        </pc:spChg>
        <pc:spChg chg="add mod">
          <ac:chgData name="Jerrad Watts" userId="ea16cc38d5102883" providerId="LiveId" clId="{74096DC0-850B-436A-A067-82A33248550C}" dt="2024-04-25T16:38:00.269" v="152" actId="1076"/>
          <ac:spMkLst>
            <pc:docMk/>
            <pc:sldMk cId="354702254" sldId="272"/>
            <ac:spMk id="21" creationId="{888C2858-ACF5-E1E5-40C1-4CA5F9CBE360}"/>
          </ac:spMkLst>
        </pc:spChg>
        <pc:spChg chg="add mod">
          <ac:chgData name="Jerrad Watts" userId="ea16cc38d5102883" providerId="LiveId" clId="{74096DC0-850B-436A-A067-82A33248550C}" dt="2024-04-25T16:37:57.024" v="151" actId="1076"/>
          <ac:spMkLst>
            <pc:docMk/>
            <pc:sldMk cId="354702254" sldId="272"/>
            <ac:spMk id="22" creationId="{4CDF7FCD-6AF7-197B-2517-34C051B0A85D}"/>
          </ac:spMkLst>
        </pc:spChg>
        <pc:spChg chg="add mod">
          <ac:chgData name="Jerrad Watts" userId="ea16cc38d5102883" providerId="LiveId" clId="{74096DC0-850B-436A-A067-82A33248550C}" dt="2024-04-25T16:39:55.656" v="166" actId="1076"/>
          <ac:spMkLst>
            <pc:docMk/>
            <pc:sldMk cId="354702254" sldId="272"/>
            <ac:spMk id="24" creationId="{A6BAD385-7AB9-0238-BE00-CF63D6F344D4}"/>
          </ac:spMkLst>
        </pc:spChg>
        <pc:spChg chg="add mod">
          <ac:chgData name="Jerrad Watts" userId="ea16cc38d5102883" providerId="LiveId" clId="{74096DC0-850B-436A-A067-82A33248550C}" dt="2024-04-25T16:40:11.505" v="168" actId="1076"/>
          <ac:spMkLst>
            <pc:docMk/>
            <pc:sldMk cId="354702254" sldId="272"/>
            <ac:spMk id="25" creationId="{5A4F37E9-7FDF-0FE9-ECEB-9D3F113944C1}"/>
          </ac:spMkLst>
        </pc:spChg>
        <pc:picChg chg="add del mod">
          <ac:chgData name="Jerrad Watts" userId="ea16cc38d5102883" providerId="LiveId" clId="{74096DC0-850B-436A-A067-82A33248550C}" dt="2024-04-25T16:36:38.615" v="132" actId="478"/>
          <ac:picMkLst>
            <pc:docMk/>
            <pc:sldMk cId="354702254" sldId="272"/>
            <ac:picMk id="8" creationId="{CA423431-88CF-630F-4C50-A13DA88285C0}"/>
          </ac:picMkLst>
        </pc:picChg>
        <pc:picChg chg="add mod">
          <ac:chgData name="Jerrad Watts" userId="ea16cc38d5102883" providerId="LiveId" clId="{74096DC0-850B-436A-A067-82A33248550C}" dt="2024-04-25T16:36:55.408" v="138" actId="1076"/>
          <ac:picMkLst>
            <pc:docMk/>
            <pc:sldMk cId="354702254" sldId="272"/>
            <ac:picMk id="17" creationId="{F1CC52BE-57F0-A509-0366-14559F45E857}"/>
          </ac:picMkLst>
        </pc:picChg>
        <pc:picChg chg="add mod">
          <ac:chgData name="Jerrad Watts" userId="ea16cc38d5102883" providerId="LiveId" clId="{74096DC0-850B-436A-A067-82A33248550C}" dt="2024-04-25T16:37:53.990" v="150" actId="1076"/>
          <ac:picMkLst>
            <pc:docMk/>
            <pc:sldMk cId="354702254" sldId="272"/>
            <ac:picMk id="20" creationId="{F99C16A8-2464-1C51-31B0-5417B4AEA715}"/>
          </ac:picMkLst>
        </pc:picChg>
        <pc:picChg chg="add mod modCrop">
          <ac:chgData name="Jerrad Watts" userId="ea16cc38d5102883" providerId="LiveId" clId="{74096DC0-850B-436A-A067-82A33248550C}" dt="2024-04-25T16:39:34.559" v="163" actId="1076"/>
          <ac:picMkLst>
            <pc:docMk/>
            <pc:sldMk cId="354702254" sldId="272"/>
            <ac:picMk id="23" creationId="{1882670B-6ABD-B4FB-959B-A393FD34CBC5}"/>
          </ac:picMkLst>
        </pc:picChg>
      </pc:sldChg>
      <pc:sldChg chg="modSp mod">
        <pc:chgData name="Jerrad Watts" userId="ea16cc38d5102883" providerId="LiveId" clId="{74096DC0-850B-436A-A067-82A33248550C}" dt="2024-04-25T16:57:11.107" v="318" actId="20577"/>
        <pc:sldMkLst>
          <pc:docMk/>
          <pc:sldMk cId="430779199" sldId="319"/>
        </pc:sldMkLst>
        <pc:spChg chg="mod">
          <ac:chgData name="Jerrad Watts" userId="ea16cc38d5102883" providerId="LiveId" clId="{74096DC0-850B-436A-A067-82A33248550C}" dt="2024-04-25T16:57:11.107" v="318" actId="20577"/>
          <ac:spMkLst>
            <pc:docMk/>
            <pc:sldMk cId="430779199" sldId="319"/>
            <ac:spMk id="6" creationId="{7BB85DE5-0158-AC47-3043-F3DFBE7AB5E2}"/>
          </ac:spMkLst>
        </pc:spChg>
      </pc:sldChg>
      <pc:sldChg chg="addSp delSp modSp del mod">
        <pc:chgData name="Jerrad Watts" userId="ea16cc38d5102883" providerId="LiveId" clId="{74096DC0-850B-436A-A067-82A33248550C}" dt="2024-04-25T16:48:46.012" v="246" actId="2696"/>
        <pc:sldMkLst>
          <pc:docMk/>
          <pc:sldMk cId="3593450401" sldId="320"/>
        </pc:sldMkLst>
        <pc:picChg chg="del">
          <ac:chgData name="Jerrad Watts" userId="ea16cc38d5102883" providerId="LiveId" clId="{74096DC0-850B-436A-A067-82A33248550C}" dt="2024-04-25T16:47:09.645" v="230" actId="478"/>
          <ac:picMkLst>
            <pc:docMk/>
            <pc:sldMk cId="3593450401" sldId="320"/>
            <ac:picMk id="9" creationId="{F6F237EB-2A06-0535-CEB0-DEA829982A37}"/>
          </ac:picMkLst>
        </pc:picChg>
        <pc:picChg chg="add mod">
          <ac:chgData name="Jerrad Watts" userId="ea16cc38d5102883" providerId="LiveId" clId="{74096DC0-850B-436A-A067-82A33248550C}" dt="2024-04-25T16:47:23.864" v="235" actId="1076"/>
          <ac:picMkLst>
            <pc:docMk/>
            <pc:sldMk cId="3593450401" sldId="320"/>
            <ac:picMk id="14" creationId="{FD75E593-C52A-990D-0460-46AEECCCF3B1}"/>
          </ac:picMkLst>
        </pc:picChg>
      </pc:sldChg>
      <pc:sldChg chg="del">
        <pc:chgData name="Jerrad Watts" userId="ea16cc38d5102883" providerId="LiveId" clId="{74096DC0-850B-436A-A067-82A33248550C}" dt="2024-04-25T16:48:57.773" v="250" actId="2696"/>
        <pc:sldMkLst>
          <pc:docMk/>
          <pc:sldMk cId="3060369758" sldId="322"/>
        </pc:sldMkLst>
      </pc:sldChg>
      <pc:sldChg chg="addSp delSp modSp mod">
        <pc:chgData name="Jerrad Watts" userId="ea16cc38d5102883" providerId="LiveId" clId="{74096DC0-850B-436A-A067-82A33248550C}" dt="2024-04-25T16:34:48.736" v="127" actId="1076"/>
        <pc:sldMkLst>
          <pc:docMk/>
          <pc:sldMk cId="1753867992" sldId="326"/>
        </pc:sldMkLst>
        <pc:picChg chg="del">
          <ac:chgData name="Jerrad Watts" userId="ea16cc38d5102883" providerId="LiveId" clId="{74096DC0-850B-436A-A067-82A33248550C}" dt="2024-04-25T03:06:53.998" v="73" actId="478"/>
          <ac:picMkLst>
            <pc:docMk/>
            <pc:sldMk cId="1753867992" sldId="326"/>
            <ac:picMk id="4" creationId="{F79CAA3B-71B8-C222-2E37-996880C7D39E}"/>
          </ac:picMkLst>
        </pc:picChg>
        <pc:picChg chg="add del mod">
          <ac:chgData name="Jerrad Watts" userId="ea16cc38d5102883" providerId="LiveId" clId="{74096DC0-850B-436A-A067-82A33248550C}" dt="2024-04-25T16:34:28.827" v="121" actId="478"/>
          <ac:picMkLst>
            <pc:docMk/>
            <pc:sldMk cId="1753867992" sldId="326"/>
            <ac:picMk id="7" creationId="{114C6B2C-C244-8F95-12A4-0409D6C3BFCD}"/>
          </ac:picMkLst>
        </pc:picChg>
        <pc:picChg chg="add del mod">
          <ac:chgData name="Jerrad Watts" userId="ea16cc38d5102883" providerId="LiveId" clId="{74096DC0-850B-436A-A067-82A33248550C}" dt="2024-04-25T03:07:44.064" v="79" actId="478"/>
          <ac:picMkLst>
            <pc:docMk/>
            <pc:sldMk cId="1753867992" sldId="326"/>
            <ac:picMk id="9" creationId="{236ED6E3-A766-209F-FA35-368A61D1BA75}"/>
          </ac:picMkLst>
        </pc:picChg>
        <pc:picChg chg="add mod">
          <ac:chgData name="Jerrad Watts" userId="ea16cc38d5102883" providerId="LiveId" clId="{74096DC0-850B-436A-A067-82A33248550C}" dt="2024-04-25T16:34:48.736" v="127" actId="1076"/>
          <ac:picMkLst>
            <pc:docMk/>
            <pc:sldMk cId="1753867992" sldId="326"/>
            <ac:picMk id="14" creationId="{4D105B06-44FC-1A2E-545A-416B5FE9F9C6}"/>
          </ac:picMkLst>
        </pc:picChg>
      </pc:sldChg>
      <pc:sldChg chg="delSp modSp add del mod">
        <pc:chgData name="Jerrad Watts" userId="ea16cc38d5102883" providerId="LiveId" clId="{74096DC0-850B-436A-A067-82A33248550C}" dt="2024-04-25T16:28:58.664" v="96" actId="2696"/>
        <pc:sldMkLst>
          <pc:docMk/>
          <pc:sldMk cId="4239603517" sldId="327"/>
        </pc:sldMkLst>
        <pc:spChg chg="mod">
          <ac:chgData name="Jerrad Watts" userId="ea16cc38d5102883" providerId="LiveId" clId="{74096DC0-850B-436A-A067-82A33248550C}" dt="2024-04-25T03:00:59.652" v="51" actId="20577"/>
          <ac:spMkLst>
            <pc:docMk/>
            <pc:sldMk cId="4239603517" sldId="327"/>
            <ac:spMk id="5" creationId="{A26AFEE5-68D4-159D-2F73-630C97E7EFEB}"/>
          </ac:spMkLst>
        </pc:spChg>
        <pc:picChg chg="del">
          <ac:chgData name="Jerrad Watts" userId="ea16cc38d5102883" providerId="LiveId" clId="{74096DC0-850B-436A-A067-82A33248550C}" dt="2024-04-25T03:00:46.140" v="39" actId="478"/>
          <ac:picMkLst>
            <pc:docMk/>
            <pc:sldMk cId="4239603517" sldId="327"/>
            <ac:picMk id="4" creationId="{F79CAA3B-71B8-C222-2E37-996880C7D39E}"/>
          </ac:picMkLst>
        </pc:picChg>
      </pc:sldChg>
      <pc:sldChg chg="addSp delSp modSp add mod">
        <pc:chgData name="Jerrad Watts" userId="ea16cc38d5102883" providerId="LiveId" clId="{74096DC0-850B-436A-A067-82A33248550C}" dt="2024-04-25T16:33:28.152" v="115" actId="1076"/>
        <pc:sldMkLst>
          <pc:docMk/>
          <pc:sldMk cId="1118325730" sldId="328"/>
        </pc:sldMkLst>
        <pc:spChg chg="mod">
          <ac:chgData name="Jerrad Watts" userId="ea16cc38d5102883" providerId="LiveId" clId="{74096DC0-850B-436A-A067-82A33248550C}" dt="2024-04-25T03:01:08.406" v="62" actId="20577"/>
          <ac:spMkLst>
            <pc:docMk/>
            <pc:sldMk cId="1118325730" sldId="328"/>
            <ac:spMk id="5" creationId="{A26AFEE5-68D4-159D-2F73-630C97E7EFEB}"/>
          </ac:spMkLst>
        </pc:spChg>
        <pc:picChg chg="add mod">
          <ac:chgData name="Jerrad Watts" userId="ea16cc38d5102883" providerId="LiveId" clId="{74096DC0-850B-436A-A067-82A33248550C}" dt="2024-04-25T16:33:10.320" v="110" actId="1076"/>
          <ac:picMkLst>
            <pc:docMk/>
            <pc:sldMk cId="1118325730" sldId="328"/>
            <ac:picMk id="2" creationId="{F53DD619-6E76-0C3D-D8C9-D8EFB2364E6B}"/>
          </ac:picMkLst>
        </pc:picChg>
        <pc:picChg chg="del">
          <ac:chgData name="Jerrad Watts" userId="ea16cc38d5102883" providerId="LiveId" clId="{74096DC0-850B-436A-A067-82A33248550C}" dt="2024-04-25T03:00:49.064" v="40" actId="478"/>
          <ac:picMkLst>
            <pc:docMk/>
            <pc:sldMk cId="1118325730" sldId="328"/>
            <ac:picMk id="4" creationId="{F79CAA3B-71B8-C222-2E37-996880C7D39E}"/>
          </ac:picMkLst>
        </pc:picChg>
        <pc:picChg chg="add del mod">
          <ac:chgData name="Jerrad Watts" userId="ea16cc38d5102883" providerId="LiveId" clId="{74096DC0-850B-436A-A067-82A33248550C}" dt="2024-04-25T16:31:36.282" v="102" actId="21"/>
          <ac:picMkLst>
            <pc:docMk/>
            <pc:sldMk cId="1118325730" sldId="328"/>
            <ac:picMk id="6" creationId="{8A68400E-A224-C484-38BF-B9C692753309}"/>
          </ac:picMkLst>
        </pc:picChg>
        <pc:picChg chg="add mod">
          <ac:chgData name="Jerrad Watts" userId="ea16cc38d5102883" providerId="LiveId" clId="{74096DC0-850B-436A-A067-82A33248550C}" dt="2024-04-25T16:33:28.152" v="115" actId="1076"/>
          <ac:picMkLst>
            <pc:docMk/>
            <pc:sldMk cId="1118325730" sldId="328"/>
            <ac:picMk id="8" creationId="{31E1ADB8-E589-8E84-FB39-0EB6BB46D80C}"/>
          </ac:picMkLst>
        </pc:picChg>
        <pc:picChg chg="add mod">
          <ac:chgData name="Jerrad Watts" userId="ea16cc38d5102883" providerId="LiveId" clId="{74096DC0-850B-436A-A067-82A33248550C}" dt="2024-04-25T16:33:15.673" v="112" actId="1076"/>
          <ac:picMkLst>
            <pc:docMk/>
            <pc:sldMk cId="1118325730" sldId="328"/>
            <ac:picMk id="10" creationId="{150138AF-69BC-3923-63AA-763CE24B2279}"/>
          </ac:picMkLst>
        </pc:picChg>
      </pc:sldChg>
      <pc:sldChg chg="addSp delSp modSp add del mod ord setBg addAnim delAnim">
        <pc:chgData name="Jerrad Watts" userId="ea16cc38d5102883" providerId="LiveId" clId="{74096DC0-850B-436A-A067-82A33248550C}" dt="2024-04-25T16:28:33.531" v="88" actId="2696"/>
        <pc:sldMkLst>
          <pc:docMk/>
          <pc:sldMk cId="1914195666" sldId="329"/>
        </pc:sldMkLst>
        <pc:spChg chg="mod ord">
          <ac:chgData name="Jerrad Watts" userId="ea16cc38d5102883" providerId="LiveId" clId="{74096DC0-850B-436A-A067-82A33248550C}" dt="2024-04-25T16:28:20.267" v="85" actId="26606"/>
          <ac:spMkLst>
            <pc:docMk/>
            <pc:sldMk cId="1914195666" sldId="329"/>
            <ac:spMk id="5" creationId="{A26AFEE5-68D4-159D-2F73-630C97E7EFEB}"/>
          </ac:spMkLst>
        </pc:spChg>
        <pc:spChg chg="add del">
          <ac:chgData name="Jerrad Watts" userId="ea16cc38d5102883" providerId="LiveId" clId="{74096DC0-850B-436A-A067-82A33248550C}" dt="2024-04-25T16:28:20.267" v="85" actId="26606"/>
          <ac:spMkLst>
            <pc:docMk/>
            <pc:sldMk cId="1914195666" sldId="329"/>
            <ac:spMk id="11" creationId="{C5176844-69C3-4F79-BE38-EA5BDDF4FEA4}"/>
          </ac:spMkLst>
        </pc:spChg>
        <pc:spChg chg="add del">
          <ac:chgData name="Jerrad Watts" userId="ea16cc38d5102883" providerId="LiveId" clId="{74096DC0-850B-436A-A067-82A33248550C}" dt="2024-04-25T16:28:20.267" v="85" actId="26606"/>
          <ac:spMkLst>
            <pc:docMk/>
            <pc:sldMk cId="1914195666" sldId="329"/>
            <ac:spMk id="13" creationId="{1CF1AAE4-D0BC-430F-A613-7BBAAECA0C2D}"/>
          </ac:spMkLst>
        </pc:spChg>
        <pc:spChg chg="add del">
          <ac:chgData name="Jerrad Watts" userId="ea16cc38d5102883" providerId="LiveId" clId="{74096DC0-850B-436A-A067-82A33248550C}" dt="2024-04-25T16:28:20.267" v="85" actId="26606"/>
          <ac:spMkLst>
            <pc:docMk/>
            <pc:sldMk cId="1914195666" sldId="329"/>
            <ac:spMk id="15" creationId="{A101E513-AF74-4E9D-A31F-99664250722D}"/>
          </ac:spMkLst>
        </pc:spChg>
        <pc:spChg chg="add del">
          <ac:chgData name="Jerrad Watts" userId="ea16cc38d5102883" providerId="LiveId" clId="{74096DC0-850B-436A-A067-82A33248550C}" dt="2024-04-25T16:28:20.237" v="84" actId="26606"/>
          <ac:spMkLst>
            <pc:docMk/>
            <pc:sldMk cId="1914195666" sldId="329"/>
            <ac:spMk id="20" creationId="{DD4C4B28-6B4B-4445-8535-F516D74E4AA9}"/>
          </ac:spMkLst>
        </pc:spChg>
        <pc:spChg chg="add del">
          <ac:chgData name="Jerrad Watts" userId="ea16cc38d5102883" providerId="LiveId" clId="{74096DC0-850B-436A-A067-82A33248550C}" dt="2024-04-25T16:28:20.237" v="84" actId="26606"/>
          <ac:spMkLst>
            <pc:docMk/>
            <pc:sldMk cId="1914195666" sldId="329"/>
            <ac:spMk id="24" creationId="{55B419A7-F817-4767-8CCB-FB0E189C4ACD}"/>
          </ac:spMkLst>
        </pc:spChg>
        <pc:spChg chg="add del">
          <ac:chgData name="Jerrad Watts" userId="ea16cc38d5102883" providerId="LiveId" clId="{74096DC0-850B-436A-A067-82A33248550C}" dt="2024-04-25T16:28:20.237" v="84" actId="26606"/>
          <ac:spMkLst>
            <pc:docMk/>
            <pc:sldMk cId="1914195666" sldId="329"/>
            <ac:spMk id="26" creationId="{868BA1FB-7158-4051-A255-70F5F21FD8A1}"/>
          </ac:spMkLst>
        </pc:spChg>
        <pc:spChg chg="add del">
          <ac:chgData name="Jerrad Watts" userId="ea16cc38d5102883" providerId="LiveId" clId="{74096DC0-850B-436A-A067-82A33248550C}" dt="2024-04-25T16:28:20.237" v="84" actId="26606"/>
          <ac:spMkLst>
            <pc:docMk/>
            <pc:sldMk cId="1914195666" sldId="329"/>
            <ac:spMk id="30" creationId="{7021D92D-08FF-45A6-9109-AC9462C7E8E3}"/>
          </ac:spMkLst>
        </pc:spChg>
        <pc:spChg chg="add">
          <ac:chgData name="Jerrad Watts" userId="ea16cc38d5102883" providerId="LiveId" clId="{74096DC0-850B-436A-A067-82A33248550C}" dt="2024-04-25T16:28:20.267" v="85" actId="26606"/>
          <ac:spMkLst>
            <pc:docMk/>
            <pc:sldMk cId="1914195666" sldId="329"/>
            <ac:spMk id="32" creationId="{DD4C4B28-6B4B-4445-8535-F516D74E4AA9}"/>
          </ac:spMkLst>
        </pc:spChg>
        <pc:spChg chg="add">
          <ac:chgData name="Jerrad Watts" userId="ea16cc38d5102883" providerId="LiveId" clId="{74096DC0-850B-436A-A067-82A33248550C}" dt="2024-04-25T16:28:20.267" v="85" actId="26606"/>
          <ac:spMkLst>
            <pc:docMk/>
            <pc:sldMk cId="1914195666" sldId="329"/>
            <ac:spMk id="34" creationId="{55B419A7-F817-4767-8CCB-FB0E189C4ACD}"/>
          </ac:spMkLst>
        </pc:spChg>
        <pc:spChg chg="add">
          <ac:chgData name="Jerrad Watts" userId="ea16cc38d5102883" providerId="LiveId" clId="{74096DC0-850B-436A-A067-82A33248550C}" dt="2024-04-25T16:28:20.267" v="85" actId="26606"/>
          <ac:spMkLst>
            <pc:docMk/>
            <pc:sldMk cId="1914195666" sldId="329"/>
            <ac:spMk id="35" creationId="{7AF9319C-2D9B-4868-AEAE-37298EA0F4B9}"/>
          </ac:spMkLst>
        </pc:spChg>
        <pc:spChg chg="add">
          <ac:chgData name="Jerrad Watts" userId="ea16cc38d5102883" providerId="LiveId" clId="{74096DC0-850B-436A-A067-82A33248550C}" dt="2024-04-25T16:28:20.267" v="85" actId="26606"/>
          <ac:spMkLst>
            <pc:docMk/>
            <pc:sldMk cId="1914195666" sldId="329"/>
            <ac:spMk id="36" creationId="{ADA271CD-3011-4A05-B4A3-80F1794684F2}"/>
          </ac:spMkLst>
        </pc:spChg>
        <pc:picChg chg="add mod">
          <ac:chgData name="Jerrad Watts" userId="ea16cc38d5102883" providerId="LiveId" clId="{74096DC0-850B-436A-A067-82A33248550C}" dt="2024-04-25T16:28:22.443" v="86" actId="27614"/>
          <ac:picMkLst>
            <pc:docMk/>
            <pc:sldMk cId="1914195666" sldId="329"/>
            <ac:picMk id="2" creationId="{72490BE5-6C50-B8AC-4901-D9C7CD29368B}"/>
          </ac:picMkLst>
        </pc:picChg>
        <pc:cxnChg chg="add del">
          <ac:chgData name="Jerrad Watts" userId="ea16cc38d5102883" providerId="LiveId" clId="{74096DC0-850B-436A-A067-82A33248550C}" dt="2024-04-25T16:28:20.237" v="84" actId="26606"/>
          <ac:cxnSpMkLst>
            <pc:docMk/>
            <pc:sldMk cId="1914195666" sldId="329"/>
            <ac:cxnSpMk id="22" creationId="{0CB1C732-7193-4253-8746-850D090A6B4E}"/>
          </ac:cxnSpMkLst>
        </pc:cxnChg>
        <pc:cxnChg chg="add del">
          <ac:chgData name="Jerrad Watts" userId="ea16cc38d5102883" providerId="LiveId" clId="{74096DC0-850B-436A-A067-82A33248550C}" dt="2024-04-25T16:28:20.237" v="84" actId="26606"/>
          <ac:cxnSpMkLst>
            <pc:docMk/>
            <pc:sldMk cId="1914195666" sldId="329"/>
            <ac:cxnSpMk id="28" creationId="{D81E42A3-743C-4C15-9DA8-93AA9AEBFB17}"/>
          </ac:cxnSpMkLst>
        </pc:cxnChg>
        <pc:cxnChg chg="add">
          <ac:chgData name="Jerrad Watts" userId="ea16cc38d5102883" providerId="LiveId" clId="{74096DC0-850B-436A-A067-82A33248550C}" dt="2024-04-25T16:28:20.267" v="85" actId="26606"/>
          <ac:cxnSpMkLst>
            <pc:docMk/>
            <pc:sldMk cId="1914195666" sldId="329"/>
            <ac:cxnSpMk id="33" creationId="{0CB1C732-7193-4253-8746-850D090A6B4E}"/>
          </ac:cxnSpMkLst>
        </pc:cxnChg>
      </pc:sldChg>
      <pc:sldChg chg="addSp modSp add mod">
        <pc:chgData name="Jerrad Watts" userId="ea16cc38d5102883" providerId="LiveId" clId="{74096DC0-850B-436A-A067-82A33248550C}" dt="2024-04-25T17:05:00.255" v="348" actId="20577"/>
        <pc:sldMkLst>
          <pc:docMk/>
          <pc:sldMk cId="3823321216" sldId="330"/>
        </pc:sldMkLst>
        <pc:spChg chg="mod">
          <ac:chgData name="Jerrad Watts" userId="ea16cc38d5102883" providerId="LiveId" clId="{74096DC0-850B-436A-A067-82A33248550C}" dt="2024-04-25T17:05:00.255" v="348" actId="20577"/>
          <ac:spMkLst>
            <pc:docMk/>
            <pc:sldMk cId="3823321216" sldId="330"/>
            <ac:spMk id="5" creationId="{A26AFEE5-68D4-159D-2F73-630C97E7EFEB}"/>
          </ac:spMkLst>
        </pc:spChg>
        <pc:picChg chg="add mod">
          <ac:chgData name="Jerrad Watts" userId="ea16cc38d5102883" providerId="LiveId" clId="{74096DC0-850B-436A-A067-82A33248550C}" dt="2024-04-25T16:28:54.428" v="95" actId="1076"/>
          <ac:picMkLst>
            <pc:docMk/>
            <pc:sldMk cId="3823321216" sldId="330"/>
            <ac:picMk id="2" creationId="{ED495BE1-C73A-9E6D-037C-90C1A0D09153}"/>
          </ac:picMkLst>
        </pc:picChg>
        <pc:picChg chg="add mod">
          <ac:chgData name="Jerrad Watts" userId="ea16cc38d5102883" providerId="LiveId" clId="{74096DC0-850B-436A-A067-82A33248550C}" dt="2024-04-25T16:33:52.200" v="120" actId="1076"/>
          <ac:picMkLst>
            <pc:docMk/>
            <pc:sldMk cId="3823321216" sldId="330"/>
            <ac:picMk id="3" creationId="{43D9CA3F-4551-B85C-206F-F28DDFDCBD31}"/>
          </ac:picMkLst>
        </pc:picChg>
        <pc:picChg chg="add mod">
          <ac:chgData name="Jerrad Watts" userId="ea16cc38d5102883" providerId="LiveId" clId="{74096DC0-850B-436A-A067-82A33248550C}" dt="2024-04-25T16:33:49.296" v="119" actId="1076"/>
          <ac:picMkLst>
            <pc:docMk/>
            <pc:sldMk cId="3823321216" sldId="330"/>
            <ac:picMk id="6" creationId="{2717ABB0-91B0-F72A-B34D-F89308640EE3}"/>
          </ac:picMkLst>
        </pc:picChg>
      </pc:sldChg>
      <pc:sldChg chg="addSp delSp modSp add mod ord">
        <pc:chgData name="Jerrad Watts" userId="ea16cc38d5102883" providerId="LiveId" clId="{74096DC0-850B-436A-A067-82A33248550C}" dt="2024-04-25T16:45:45.238" v="229" actId="1076"/>
        <pc:sldMkLst>
          <pc:docMk/>
          <pc:sldMk cId="502084607" sldId="331"/>
        </pc:sldMkLst>
        <pc:spChg chg="mod">
          <ac:chgData name="Jerrad Watts" userId="ea16cc38d5102883" providerId="LiveId" clId="{74096DC0-850B-436A-A067-82A33248550C}" dt="2024-04-25T16:42:26.366" v="191" actId="20577"/>
          <ac:spMkLst>
            <pc:docMk/>
            <pc:sldMk cId="502084607" sldId="331"/>
            <ac:spMk id="5" creationId="{A26AFEE5-68D4-159D-2F73-630C97E7EFEB}"/>
          </ac:spMkLst>
        </pc:spChg>
        <pc:spChg chg="mod">
          <ac:chgData name="Jerrad Watts" userId="ea16cc38d5102883" providerId="LiveId" clId="{74096DC0-850B-436A-A067-82A33248550C}" dt="2024-04-25T16:45:16.680" v="225" actId="12"/>
          <ac:spMkLst>
            <pc:docMk/>
            <pc:sldMk cId="502084607" sldId="331"/>
            <ac:spMk id="6" creationId="{7BB85DE5-0158-AC47-3043-F3DFBE7AB5E2}"/>
          </ac:spMkLst>
        </pc:spChg>
        <pc:picChg chg="add mod">
          <ac:chgData name="Jerrad Watts" userId="ea16cc38d5102883" providerId="LiveId" clId="{74096DC0-850B-436A-A067-82A33248550C}" dt="2024-04-25T16:45:45.238" v="229" actId="1076"/>
          <ac:picMkLst>
            <pc:docMk/>
            <pc:sldMk cId="502084607" sldId="331"/>
            <ac:picMk id="3" creationId="{1620B78D-0A2B-DBCB-1EF0-28F71AD13FD2}"/>
          </ac:picMkLst>
        </pc:picChg>
        <pc:picChg chg="del">
          <ac:chgData name="Jerrad Watts" userId="ea16cc38d5102883" providerId="LiveId" clId="{74096DC0-850B-436A-A067-82A33248550C}" dt="2024-04-25T16:42:30.255" v="192" actId="478"/>
          <ac:picMkLst>
            <pc:docMk/>
            <pc:sldMk cId="502084607" sldId="331"/>
            <ac:picMk id="7" creationId="{FDB118EB-DD0A-6E88-9B5F-97E7172D1010}"/>
          </ac:picMkLst>
        </pc:picChg>
        <pc:picChg chg="add mod">
          <ac:chgData name="Jerrad Watts" userId="ea16cc38d5102883" providerId="LiveId" clId="{74096DC0-850B-436A-A067-82A33248550C}" dt="2024-04-25T16:45:21.698" v="228" actId="1076"/>
          <ac:picMkLst>
            <pc:docMk/>
            <pc:sldMk cId="502084607" sldId="331"/>
            <ac:picMk id="8" creationId="{FD032257-BBCA-3E59-5B19-FC7B0DDFF88E}"/>
          </ac:picMkLst>
        </pc:picChg>
      </pc:sldChg>
      <pc:sldChg chg="addSp delSp modSp add mod">
        <pc:chgData name="Jerrad Watts" userId="ea16cc38d5102883" providerId="LiveId" clId="{74096DC0-850B-436A-A067-82A33248550C}" dt="2024-04-25T17:00:23.229" v="329" actId="478"/>
        <pc:sldMkLst>
          <pc:docMk/>
          <pc:sldMk cId="2047573003" sldId="332"/>
        </pc:sldMkLst>
        <pc:spChg chg="add del mod">
          <ac:chgData name="Jerrad Watts" userId="ea16cc38d5102883" providerId="LiveId" clId="{74096DC0-850B-436A-A067-82A33248550C}" dt="2024-04-25T17:00:20.706" v="327" actId="478"/>
          <ac:spMkLst>
            <pc:docMk/>
            <pc:sldMk cId="2047573003" sldId="332"/>
            <ac:spMk id="2" creationId="{301E1D59-A84F-4C9A-EAC7-72208482A9D1}"/>
          </ac:spMkLst>
        </pc:spChg>
        <pc:picChg chg="add del mod">
          <ac:chgData name="Jerrad Watts" userId="ea16cc38d5102883" providerId="LiveId" clId="{74096DC0-850B-436A-A067-82A33248550C}" dt="2024-04-25T16:59:51.776" v="320" actId="478"/>
          <ac:picMkLst>
            <pc:docMk/>
            <pc:sldMk cId="2047573003" sldId="332"/>
            <ac:picMk id="8" creationId="{AED5E26B-F65B-853A-0F3F-2826A52AF494}"/>
          </ac:picMkLst>
        </pc:picChg>
        <pc:picChg chg="add mod">
          <ac:chgData name="Jerrad Watts" userId="ea16cc38d5102883" providerId="LiveId" clId="{74096DC0-850B-436A-A067-82A33248550C}" dt="2024-04-25T17:00:03.884" v="324" actId="1076"/>
          <ac:picMkLst>
            <pc:docMk/>
            <pc:sldMk cId="2047573003" sldId="332"/>
            <ac:picMk id="10" creationId="{5285C52D-EEA6-CB7B-8A46-84C591B10936}"/>
          </ac:picMkLst>
        </pc:picChg>
        <pc:picChg chg="del">
          <ac:chgData name="Jerrad Watts" userId="ea16cc38d5102883" providerId="LiveId" clId="{74096DC0-850B-436A-A067-82A33248550C}" dt="2024-04-25T16:48:26.429" v="239" actId="478"/>
          <ac:picMkLst>
            <pc:docMk/>
            <pc:sldMk cId="2047573003" sldId="332"/>
            <ac:picMk id="14" creationId="{FD75E593-C52A-990D-0460-46AEECCCF3B1}"/>
          </ac:picMkLst>
        </pc:picChg>
        <pc:cxnChg chg="add del mod">
          <ac:chgData name="Jerrad Watts" userId="ea16cc38d5102883" providerId="LiveId" clId="{74096DC0-850B-436A-A067-82A33248550C}" dt="2024-04-25T17:00:22.031" v="328" actId="478"/>
          <ac:cxnSpMkLst>
            <pc:docMk/>
            <pc:sldMk cId="2047573003" sldId="332"/>
            <ac:cxnSpMk id="3" creationId="{75CEDEDE-0830-39DD-A41F-66FA71F94346}"/>
          </ac:cxnSpMkLst>
        </pc:cxnChg>
        <pc:cxnChg chg="add del mod">
          <ac:chgData name="Jerrad Watts" userId="ea16cc38d5102883" providerId="LiveId" clId="{74096DC0-850B-436A-A067-82A33248550C}" dt="2024-04-25T17:00:23.229" v="329" actId="478"/>
          <ac:cxnSpMkLst>
            <pc:docMk/>
            <pc:sldMk cId="2047573003" sldId="332"/>
            <ac:cxnSpMk id="4" creationId="{C0692C89-114C-00F4-305E-06AA22526BE7}"/>
          </ac:cxnSpMkLst>
        </pc:cxnChg>
      </pc:sldChg>
      <pc:sldChg chg="delSp modSp add del mod ord">
        <pc:chgData name="Jerrad Watts" userId="ea16cc38d5102883" providerId="LiveId" clId="{74096DC0-850B-436A-A067-82A33248550C}" dt="2024-04-25T17:00:14.308" v="326" actId="2696"/>
        <pc:sldMkLst>
          <pc:docMk/>
          <pc:sldMk cId="1042857159" sldId="333"/>
        </pc:sldMkLst>
        <pc:spChg chg="del">
          <ac:chgData name="Jerrad Watts" userId="ea16cc38d5102883" providerId="LiveId" clId="{74096DC0-850B-436A-A067-82A33248550C}" dt="2024-04-25T16:48:51.948" v="247" actId="478"/>
          <ac:spMkLst>
            <pc:docMk/>
            <pc:sldMk cId="1042857159" sldId="333"/>
            <ac:spMk id="2" creationId="{301E1D59-A84F-4C9A-EAC7-72208482A9D1}"/>
          </ac:spMkLst>
        </pc:spChg>
        <pc:cxnChg chg="del mod">
          <ac:chgData name="Jerrad Watts" userId="ea16cc38d5102883" providerId="LiveId" clId="{74096DC0-850B-436A-A067-82A33248550C}" dt="2024-04-25T16:48:52.694" v="248" actId="478"/>
          <ac:cxnSpMkLst>
            <pc:docMk/>
            <pc:sldMk cId="1042857159" sldId="333"/>
            <ac:cxnSpMk id="3" creationId="{75CEDEDE-0830-39DD-A41F-66FA71F94346}"/>
          </ac:cxnSpMkLst>
        </pc:cxnChg>
        <pc:cxnChg chg="del mod">
          <ac:chgData name="Jerrad Watts" userId="ea16cc38d5102883" providerId="LiveId" clId="{74096DC0-850B-436A-A067-82A33248550C}" dt="2024-04-25T16:48:53.411" v="249" actId="478"/>
          <ac:cxnSpMkLst>
            <pc:docMk/>
            <pc:sldMk cId="1042857159" sldId="333"/>
            <ac:cxnSpMk id="4" creationId="{C0692C89-114C-00F4-305E-06AA22526BE7}"/>
          </ac:cxnSpMkLst>
        </pc:cxnChg>
      </pc:sldChg>
      <pc:sldChg chg="add">
        <pc:chgData name="Jerrad Watts" userId="ea16cc38d5102883" providerId="LiveId" clId="{74096DC0-850B-436A-A067-82A33248550C}" dt="2024-04-25T17:00:11.554" v="325" actId="2890"/>
        <pc:sldMkLst>
          <pc:docMk/>
          <pc:sldMk cId="2946876571" sldId="33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60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109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583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51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2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4/30/2024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895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4/30/2024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3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4/30/2024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63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4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4/30/2024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548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4/30/2024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825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4/30/2024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7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9E8AC-CB9F-9A6D-89DB-A2D133836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1" y="893935"/>
            <a:ext cx="5364937" cy="3339390"/>
          </a:xfrm>
        </p:spPr>
        <p:txBody>
          <a:bodyPr anchor="ctr">
            <a:normAutofit/>
          </a:bodyPr>
          <a:lstStyle/>
          <a:p>
            <a:r>
              <a:rPr lang="en-US" sz="3800" i="0" dirty="0">
                <a:latin typeface="+mn-lt"/>
              </a:rPr>
              <a:t>Understanding morphometrics of </a:t>
            </a:r>
            <a:r>
              <a:rPr lang="en-US" sz="3800" i="0" dirty="0" err="1">
                <a:latin typeface="+mn-lt"/>
              </a:rPr>
              <a:t>cidaroid</a:t>
            </a:r>
            <a:r>
              <a:rPr lang="en-US" sz="3800" i="0" dirty="0">
                <a:latin typeface="+mn-lt"/>
              </a:rPr>
              <a:t> echinoid spines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6E8FDC-04B8-395F-B39A-D83D778D5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876803"/>
            <a:ext cx="5364936" cy="909848"/>
          </a:xfrm>
        </p:spPr>
        <p:txBody>
          <a:bodyPr anchor="t">
            <a:normAutofit/>
          </a:bodyPr>
          <a:lstStyle/>
          <a:p>
            <a:r>
              <a:rPr lang="en-US" dirty="0"/>
              <a:t>Jerrad Watts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B95BE3-D5B2-4F38-9A01-17866C9F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40408" y="4555071"/>
            <a:ext cx="5303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F7C30AE-82A4-F49F-719B-96FB943E41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88" r="16833" b="-1"/>
          <a:stretch/>
        </p:blipFill>
        <p:spPr>
          <a:xfrm>
            <a:off x="6976934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sp>
        <p:nvSpPr>
          <p:cNvPr id="33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3A00C1-C067-B7B3-C25B-65347AB92A1F}"/>
              </a:ext>
            </a:extLst>
          </p:cNvPr>
          <p:cNvSpPr txBox="1"/>
          <p:nvPr/>
        </p:nvSpPr>
        <p:spPr>
          <a:xfrm>
            <a:off x="6685399" y="6519436"/>
            <a:ext cx="1796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Schultz, 2006</a:t>
            </a:r>
          </a:p>
        </p:txBody>
      </p:sp>
    </p:spTree>
    <p:extLst>
      <p:ext uri="{BB962C8B-B14F-4D97-AF65-F5344CB8AC3E}">
        <p14:creationId xmlns:p14="http://schemas.microsoft.com/office/powerpoint/2010/main" val="2561216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6AFEE5-68D4-159D-2F73-630C97E7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62" y="422066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 i="0" dirty="0" err="1">
                <a:solidFill>
                  <a:schemeClr val="bg1"/>
                </a:solidFill>
              </a:rPr>
              <a:t>geomorph</a:t>
            </a:r>
            <a:r>
              <a:rPr lang="en-US" i="0" dirty="0">
                <a:solidFill>
                  <a:schemeClr val="bg1"/>
                </a:solidFill>
              </a:rPr>
              <a:t>: Procrustes Analysis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727CA1-853B-9A31-066D-9D4A658CC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546" y="3752215"/>
            <a:ext cx="9526907" cy="2809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4AEA34-0A61-5BDF-E077-56C8C6EC9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03" y="2572526"/>
            <a:ext cx="10449591" cy="58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71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6AFEE5-68D4-159D-2F73-630C97E7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61" y="422066"/>
            <a:ext cx="11672689" cy="1554480"/>
          </a:xfrm>
        </p:spPr>
        <p:txBody>
          <a:bodyPr anchor="ctr">
            <a:normAutofit fontScale="90000"/>
          </a:bodyPr>
          <a:lstStyle/>
          <a:p>
            <a:r>
              <a:rPr lang="en-US" i="0" dirty="0" err="1">
                <a:solidFill>
                  <a:schemeClr val="bg1"/>
                </a:solidFill>
              </a:rPr>
              <a:t>geomorph</a:t>
            </a:r>
            <a:r>
              <a:rPr lang="en-US" i="0" dirty="0">
                <a:solidFill>
                  <a:schemeClr val="bg1"/>
                </a:solidFill>
              </a:rPr>
              <a:t>: Principal Component Analysis </a:t>
            </a:r>
            <a:br>
              <a:rPr lang="en-US" i="0" dirty="0">
                <a:solidFill>
                  <a:schemeClr val="bg1"/>
                </a:solidFill>
              </a:rPr>
            </a:br>
            <a:r>
              <a:rPr lang="en-US" sz="4900" i="0" dirty="0">
                <a:solidFill>
                  <a:schemeClr val="bg1"/>
                </a:solidFill>
              </a:rPr>
              <a:t>&amp; basic plot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CF2DF9-79E0-9028-CDC5-C5FA0B4B5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442" y="2654509"/>
            <a:ext cx="4829175" cy="3781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85C52D-EEA6-CB7B-8A46-84C591B10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25" y="2654509"/>
            <a:ext cx="6290317" cy="9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73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6AFEE5-68D4-159D-2F73-630C97E7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61" y="422066"/>
            <a:ext cx="11672689" cy="1554480"/>
          </a:xfrm>
        </p:spPr>
        <p:txBody>
          <a:bodyPr anchor="ctr">
            <a:normAutofit fontScale="90000"/>
          </a:bodyPr>
          <a:lstStyle/>
          <a:p>
            <a:r>
              <a:rPr lang="en-US" i="0" dirty="0" err="1">
                <a:solidFill>
                  <a:schemeClr val="bg1"/>
                </a:solidFill>
              </a:rPr>
              <a:t>geomorph</a:t>
            </a:r>
            <a:r>
              <a:rPr lang="en-US" i="0" dirty="0">
                <a:solidFill>
                  <a:schemeClr val="bg1"/>
                </a:solidFill>
              </a:rPr>
              <a:t>: Principal Component Analysis </a:t>
            </a:r>
            <a:br>
              <a:rPr lang="en-US" i="0" dirty="0">
                <a:solidFill>
                  <a:schemeClr val="bg1"/>
                </a:solidFill>
              </a:rPr>
            </a:br>
            <a:r>
              <a:rPr lang="en-US" sz="4900" i="0" dirty="0">
                <a:solidFill>
                  <a:schemeClr val="bg1"/>
                </a:solidFill>
              </a:rPr>
              <a:t>&amp; basic plot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CF2DF9-79E0-9028-CDC5-C5FA0B4B5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442" y="2654509"/>
            <a:ext cx="4829175" cy="3781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1E1D59-A84F-4C9A-EAC7-72208482A9D1}"/>
              </a:ext>
            </a:extLst>
          </p:cNvPr>
          <p:cNvSpPr txBox="1"/>
          <p:nvPr/>
        </p:nvSpPr>
        <p:spPr>
          <a:xfrm>
            <a:off x="4842492" y="5677469"/>
            <a:ext cx="150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graph labels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5CEDEDE-0830-39DD-A41F-66FA71F94346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5593119" y="4545222"/>
            <a:ext cx="954323" cy="1132247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692C89-114C-00F4-305E-06AA22526BE7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6343745" y="6000635"/>
            <a:ext cx="2186106" cy="8073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285C52D-EEA6-CB7B-8A46-84C591B10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25" y="2654509"/>
            <a:ext cx="6290317" cy="9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76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6AFEE5-68D4-159D-2F73-630C97E7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62" y="422066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 i="0" dirty="0">
                <a:solidFill>
                  <a:schemeClr val="bg1"/>
                </a:solidFill>
              </a:rPr>
              <a:t>Extract &amp; merge with species data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105B06-44FC-1A2E-545A-416B5FE9F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336" y="2935706"/>
            <a:ext cx="7355328" cy="295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67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6AFEE5-68D4-159D-2F73-630C97E7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62" y="422066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 i="0" dirty="0">
                <a:solidFill>
                  <a:schemeClr val="bg1"/>
                </a:solidFill>
              </a:rPr>
              <a:t>Results: plot by genera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95BE1-C73A-9E6D-037C-90C1A0D09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785" y="2708065"/>
            <a:ext cx="5610225" cy="3295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D9CA3F-4551-B85C-206F-F28DDFDCB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90" y="3140722"/>
            <a:ext cx="4257133" cy="576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17ABB0-91B0-F72A-B34D-F89308640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59" y="4355890"/>
            <a:ext cx="4991797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21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6AFEE5-68D4-159D-2F73-630C97E7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62" y="422066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 i="0" dirty="0">
                <a:solidFill>
                  <a:schemeClr val="bg1"/>
                </a:solidFill>
              </a:rPr>
              <a:t>Results: plot by ornamentation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3DD619-6E76-0C3D-D8C9-D8EFB2364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028" y="2696035"/>
            <a:ext cx="5610225" cy="3295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E1ADB8-E589-8E84-FB39-0EB6BB46D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87" y="3152579"/>
            <a:ext cx="4714228" cy="5528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0138AF-69BC-3923-63AA-763CE24B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62" y="4186752"/>
            <a:ext cx="5610225" cy="9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25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3F3AB-A4F8-9381-DFBC-048BE1156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 i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AA867-FCBA-8022-5DB2-F8B925BF7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3" y="2607732"/>
            <a:ext cx="10022908" cy="3994982"/>
          </a:xfrm>
        </p:spPr>
        <p:txBody>
          <a:bodyPr>
            <a:normAutofit fontScale="85000" lnSpcReduction="2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Baken E, Collyer M,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Kaliontzopoulou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A, Adams D (2021). “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geomorph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v4.0 and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gmShiny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enhanced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analytics and a new graphical interface for a comprehensive morphometric experience.”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Methods in Ecology and Evolution, 12, 2355-2363.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Caton, N. R., Pearson, S. G., &amp; Dixson, B. J. (2022). Is facial structure an honest cue to real-world dominance and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fighting ability in men? A pre-registered direct replication of. Evolution and Human Behavior, 43(4), 314-324.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Kroh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A., &amp; Smith, A. B. (2010). The phylogeny and classification of post-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Palaeozoic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echinoids. Journal of 	systematic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Palaeontology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8(2), 147-212.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 Core Team. 2024. R: A Language and Environment for Statistical Computing. from https://www.r-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project.org/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Thulman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D. K., Shott, M. J., Slade, A. M., &amp; Williams, J. P.. 2023. Clovis point allometry, modularity,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and integration: Exploring shape variation due to tool use with landmark-based geometric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morphometrics.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Plos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one, 18(8), e0289489.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Wan, J., Foster, W. J., Tian, L., Stubbs, T. L., Benton, M. J., Qiu, X., &amp; Yuan, A.. 2021. Decoupling of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morphological disparity and taxonomic diversity during the end-Permian mass extinction.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Paleobiology, 47(3), 402-417.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Xue, C., Yuan, D. X., Chen, Y., Stubbs, T. L., Zhao, Y., &amp; Zhang, Z. (2024). Morphological innovation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after mass extinction events in Permian and Early Triassic conodonts based on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Polygnathacea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Palaeogeography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Palaeoclimatology,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Palaeoecology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112149.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51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F68234-2246-662D-13F7-534DF4224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8459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0A2FE6-4D55-1CBB-6436-0AFCB2A20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2839452"/>
            <a:ext cx="6720840" cy="2034299"/>
          </a:xfrm>
        </p:spPr>
        <p:txBody>
          <a:bodyPr>
            <a:normAutofit/>
          </a:bodyPr>
          <a:lstStyle/>
          <a:p>
            <a:r>
              <a:rPr lang="en-US" i="0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302F5-825C-E8E3-4364-DA5D4DBDE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127" y="5513832"/>
            <a:ext cx="6720840" cy="7040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Left: </a:t>
            </a:r>
            <a:r>
              <a:rPr lang="en-US" i="1" dirty="0" err="1"/>
              <a:t>Goniocidaris</a:t>
            </a:r>
            <a:r>
              <a:rPr lang="en-US" i="1" dirty="0"/>
              <a:t> </a:t>
            </a:r>
            <a:r>
              <a:rPr lang="en-US" i="1" dirty="0" err="1"/>
              <a:t>noetlingi</a:t>
            </a:r>
            <a:endParaRPr lang="en-US" i="1" dirty="0"/>
          </a:p>
          <a:p>
            <a:r>
              <a:rPr lang="en-US" dirty="0"/>
              <a:t>Right: </a:t>
            </a:r>
            <a:r>
              <a:rPr lang="en-US" i="1" dirty="0" err="1"/>
              <a:t>Balanocidaris</a:t>
            </a:r>
            <a:r>
              <a:rPr lang="en-US" i="1" dirty="0"/>
              <a:t> </a:t>
            </a:r>
            <a:r>
              <a:rPr lang="en-US" i="1" dirty="0" err="1"/>
              <a:t>gibberula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E199F-8A04-736B-2B9D-53C155F8B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592" y="0"/>
            <a:ext cx="440740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4B588A-06C7-DF74-7D0E-53D814D31C49}"/>
              </a:ext>
            </a:extLst>
          </p:cNvPr>
          <p:cNvSpPr txBox="1"/>
          <p:nvPr/>
        </p:nvSpPr>
        <p:spPr>
          <a:xfrm>
            <a:off x="793127" y="6451574"/>
            <a:ext cx="3614282" cy="406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MNHN, Chagnoux, 2024</a:t>
            </a:r>
          </a:p>
        </p:txBody>
      </p:sp>
    </p:spTree>
    <p:extLst>
      <p:ext uri="{BB962C8B-B14F-4D97-AF65-F5344CB8AC3E}">
        <p14:creationId xmlns:p14="http://schemas.microsoft.com/office/powerpoint/2010/main" val="1078301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A9F55-E803-B8AD-66B6-B41AF946D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744" y="691762"/>
            <a:ext cx="3541205" cy="1706649"/>
          </a:xfrm>
        </p:spPr>
        <p:txBody>
          <a:bodyPr anchor="ctr">
            <a:normAutofit/>
          </a:bodyPr>
          <a:lstStyle/>
          <a:p>
            <a:r>
              <a:rPr lang="en-US" sz="4800" i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C2E53-B0D0-C5A3-ECBD-328D5078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38" y="1005840"/>
            <a:ext cx="6872651" cy="436413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A0812C-8DCE-4CA2-904B-A5A5C12C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2660" y="1005840"/>
            <a:ext cx="0" cy="5852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925A4-9939-C433-953A-D991563EE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623930"/>
            <a:ext cx="3541205" cy="3158160"/>
          </a:xfrm>
        </p:spPr>
        <p:txBody>
          <a:bodyPr>
            <a:normAutofit/>
          </a:bodyPr>
          <a:lstStyle/>
          <a:p>
            <a:r>
              <a:rPr lang="en-US" dirty="0"/>
              <a:t>Outline analysis</a:t>
            </a:r>
          </a:p>
          <a:p>
            <a:pPr lvl="1"/>
            <a:r>
              <a:rPr lang="en-US" dirty="0"/>
              <a:t>- </a:t>
            </a:r>
            <a:r>
              <a:rPr lang="en-US" i="0" dirty="0"/>
              <a:t>2D Landmark-based geometric morphometrics</a:t>
            </a:r>
          </a:p>
          <a:p>
            <a:r>
              <a:rPr lang="en-US" dirty="0"/>
              <a:t>Capture gross morphology &amp; ornamentation	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2451F-B21B-BD3C-CDEB-B171D4C01FFE}"/>
              </a:ext>
            </a:extLst>
          </p:cNvPr>
          <p:cNvSpPr txBox="1"/>
          <p:nvPr/>
        </p:nvSpPr>
        <p:spPr>
          <a:xfrm>
            <a:off x="428738" y="5395410"/>
            <a:ext cx="2444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Wan et al., 2021</a:t>
            </a:r>
          </a:p>
        </p:txBody>
      </p:sp>
    </p:spTree>
    <p:extLst>
      <p:ext uri="{BB962C8B-B14F-4D97-AF65-F5344CB8AC3E}">
        <p14:creationId xmlns:p14="http://schemas.microsoft.com/office/powerpoint/2010/main" val="200126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A9F55-E803-B8AD-66B6-B41AF946D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744" y="691762"/>
            <a:ext cx="3541205" cy="1706649"/>
          </a:xfrm>
        </p:spPr>
        <p:txBody>
          <a:bodyPr anchor="ctr">
            <a:normAutofit/>
          </a:bodyPr>
          <a:lstStyle/>
          <a:p>
            <a:r>
              <a:rPr lang="en-US" sz="4800" i="0" dirty="0"/>
              <a:t>Spine morphology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A0812C-8DCE-4CA2-904B-A5A5C12C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2660" y="1005840"/>
            <a:ext cx="0" cy="5852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925A4-9939-C433-953A-D991563EE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623930"/>
            <a:ext cx="3541205" cy="3158160"/>
          </a:xfrm>
        </p:spPr>
        <p:txBody>
          <a:bodyPr>
            <a:normAutofit/>
          </a:bodyPr>
          <a:lstStyle/>
          <a:p>
            <a:r>
              <a:rPr lang="en-US" dirty="0"/>
              <a:t> Gross morphology</a:t>
            </a:r>
          </a:p>
          <a:p>
            <a:r>
              <a:rPr lang="en-US" dirty="0"/>
              <a:t> Ornamentation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E52772-2A82-D6B1-5C3A-DC0798D0CBDE}"/>
              </a:ext>
            </a:extLst>
          </p:cNvPr>
          <p:cNvSpPr txBox="1"/>
          <p:nvPr/>
        </p:nvSpPr>
        <p:spPr>
          <a:xfrm>
            <a:off x="-15239" y="6451574"/>
            <a:ext cx="3614282" cy="406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MNHN, Chagnoux, 2024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F80259-2B60-EBAE-7FF7-F6E29942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90" r="9203"/>
          <a:stretch/>
        </p:blipFill>
        <p:spPr>
          <a:xfrm rot="16200000">
            <a:off x="1450823" y="-107653"/>
            <a:ext cx="463101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6CC57D-972E-25DC-E900-24685A708AD1}"/>
              </a:ext>
            </a:extLst>
          </p:cNvPr>
          <p:cNvSpPr txBox="1"/>
          <p:nvPr/>
        </p:nvSpPr>
        <p:spPr>
          <a:xfrm>
            <a:off x="337330" y="1005839"/>
            <a:ext cx="2479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Goniocidaris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noetlingi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61DDD1-E3FF-1770-6632-E715B5329D51}"/>
              </a:ext>
            </a:extLst>
          </p:cNvPr>
          <p:cNvSpPr txBox="1"/>
          <p:nvPr/>
        </p:nvSpPr>
        <p:spPr>
          <a:xfrm>
            <a:off x="5807243" y="4156732"/>
            <a:ext cx="910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Collar &amp; ring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5F8DDE8-38E2-C041-538A-F0CDC9DAF4B5}"/>
              </a:ext>
            </a:extLst>
          </p:cNvPr>
          <p:cNvSpPr/>
          <p:nvPr/>
        </p:nvSpPr>
        <p:spPr>
          <a:xfrm>
            <a:off x="5807243" y="2710508"/>
            <a:ext cx="834189" cy="136042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4E57F7DF-6DCC-8BE2-6BF9-995C23C238D3}"/>
              </a:ext>
            </a:extLst>
          </p:cNvPr>
          <p:cNvSpPr/>
          <p:nvPr/>
        </p:nvSpPr>
        <p:spPr>
          <a:xfrm rot="16200000">
            <a:off x="3203178" y="-319890"/>
            <a:ext cx="580109" cy="546220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5DF09E-B8F5-1648-5B3B-6DFF05A47747}"/>
              </a:ext>
            </a:extLst>
          </p:cNvPr>
          <p:cNvSpPr txBox="1"/>
          <p:nvPr/>
        </p:nvSpPr>
        <p:spPr>
          <a:xfrm>
            <a:off x="2138392" y="1622996"/>
            <a:ext cx="292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Shaft with ornamentation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D13CD47-768B-114D-257E-7F9C7F88B45E}"/>
              </a:ext>
            </a:extLst>
          </p:cNvPr>
          <p:cNvSpPr/>
          <p:nvPr/>
        </p:nvSpPr>
        <p:spPr>
          <a:xfrm>
            <a:off x="337330" y="3236479"/>
            <a:ext cx="528628" cy="58011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17667F-7B7F-D48E-E776-982E22A0821A}"/>
              </a:ext>
            </a:extLst>
          </p:cNvPr>
          <p:cNvSpPr txBox="1"/>
          <p:nvPr/>
        </p:nvSpPr>
        <p:spPr>
          <a:xfrm>
            <a:off x="337330" y="4070928"/>
            <a:ext cx="65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Tip</a:t>
            </a:r>
          </a:p>
        </p:txBody>
      </p:sp>
    </p:spTree>
    <p:extLst>
      <p:ext uri="{BB962C8B-B14F-4D97-AF65-F5344CB8AC3E}">
        <p14:creationId xmlns:p14="http://schemas.microsoft.com/office/powerpoint/2010/main" val="867113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A9F55-E803-B8AD-66B6-B41AF946D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744" y="691762"/>
            <a:ext cx="3541205" cy="1706649"/>
          </a:xfrm>
        </p:spPr>
        <p:txBody>
          <a:bodyPr anchor="ctr">
            <a:normAutofit/>
          </a:bodyPr>
          <a:lstStyle/>
          <a:p>
            <a:r>
              <a:rPr lang="en-US" sz="4800" i="0" dirty="0"/>
              <a:t>Outline</a:t>
            </a:r>
            <a:br>
              <a:rPr lang="en-US" sz="4800" i="0" dirty="0"/>
            </a:br>
            <a:r>
              <a:rPr lang="en-US" sz="4800" i="0" dirty="0"/>
              <a:t>Methods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A0812C-8DCE-4CA2-904B-A5A5C12C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2660" y="1005840"/>
            <a:ext cx="0" cy="5852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925A4-9939-C433-953A-D991563EE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623930"/>
            <a:ext cx="3541205" cy="3158160"/>
          </a:xfrm>
        </p:spPr>
        <p:txBody>
          <a:bodyPr>
            <a:normAutofit/>
          </a:bodyPr>
          <a:lstStyle/>
          <a:p>
            <a:r>
              <a:rPr lang="en-US" dirty="0"/>
              <a:t>ImageJ to create outlines</a:t>
            </a:r>
          </a:p>
          <a:p>
            <a:r>
              <a:rPr lang="en-US" dirty="0"/>
              <a:t>4 landmarks</a:t>
            </a:r>
          </a:p>
          <a:p>
            <a:pPr lvl="1"/>
            <a:r>
              <a:rPr lang="en-US" i="0" dirty="0"/>
              <a:t>- Homologous points</a:t>
            </a:r>
          </a:p>
          <a:p>
            <a:r>
              <a:rPr lang="en-US" dirty="0"/>
              <a:t>Varying semilandmarks amounts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E52772-2A82-D6B1-5C3A-DC0798D0CBDE}"/>
              </a:ext>
            </a:extLst>
          </p:cNvPr>
          <p:cNvSpPr txBox="1"/>
          <p:nvPr/>
        </p:nvSpPr>
        <p:spPr>
          <a:xfrm>
            <a:off x="-15239" y="6451574"/>
            <a:ext cx="3614282" cy="406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MNHN, Chagnoux, 2024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F80259-2B60-EBAE-7FF7-F6E29942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90" r="12739"/>
          <a:stretch/>
        </p:blipFill>
        <p:spPr>
          <a:xfrm rot="16200000">
            <a:off x="1632731" y="74256"/>
            <a:ext cx="42671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6CC57D-972E-25DC-E900-24685A708AD1}"/>
              </a:ext>
            </a:extLst>
          </p:cNvPr>
          <p:cNvSpPr txBox="1"/>
          <p:nvPr/>
        </p:nvSpPr>
        <p:spPr>
          <a:xfrm>
            <a:off x="394126" y="1360420"/>
            <a:ext cx="2479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Goniocidaris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noetlingi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D9A2DD0-9F17-5B55-925B-060F8A7DE199}"/>
              </a:ext>
            </a:extLst>
          </p:cNvPr>
          <p:cNvSpPr/>
          <p:nvPr/>
        </p:nvSpPr>
        <p:spPr>
          <a:xfrm rot="5400000">
            <a:off x="3087104" y="1590387"/>
            <a:ext cx="721894" cy="567690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3A7A36-2242-ED66-9E54-B21D8417AA6C}"/>
              </a:ext>
            </a:extLst>
          </p:cNvPr>
          <p:cNvSpPr txBox="1"/>
          <p:nvPr/>
        </p:nvSpPr>
        <p:spPr>
          <a:xfrm>
            <a:off x="2536325" y="4863616"/>
            <a:ext cx="1823451" cy="38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Semilandmarks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61DDD1-E3FF-1770-6632-E715B5329D51}"/>
              </a:ext>
            </a:extLst>
          </p:cNvPr>
          <p:cNvSpPr txBox="1"/>
          <p:nvPr/>
        </p:nvSpPr>
        <p:spPr>
          <a:xfrm>
            <a:off x="2997869" y="2029079"/>
            <a:ext cx="136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Landmarks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BF357A-14C8-46F4-5BF0-67821D06184F}"/>
              </a:ext>
            </a:extLst>
          </p:cNvPr>
          <p:cNvCxnSpPr>
            <a:cxnSpLocks/>
          </p:cNvCxnSpPr>
          <p:nvPr/>
        </p:nvCxnSpPr>
        <p:spPr>
          <a:xfrm>
            <a:off x="4359776" y="2245895"/>
            <a:ext cx="1736224" cy="54421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18AC13-9D14-14B6-129D-50B8B17756E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8112" y="2245892"/>
            <a:ext cx="2489757" cy="1054277"/>
          </a:xfrm>
          <a:prstGeom prst="curvedConnector3">
            <a:avLst>
              <a:gd name="adj1" fmla="val 99774"/>
            </a:avLst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9BDF0DE1-6E9D-DF9A-62AF-DC8B5EE34A30}"/>
              </a:ext>
            </a:extLst>
          </p:cNvPr>
          <p:cNvSpPr/>
          <p:nvPr/>
        </p:nvSpPr>
        <p:spPr>
          <a:xfrm>
            <a:off x="412972" y="3426480"/>
            <a:ext cx="171339" cy="17121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099C716-B8C3-358B-1BD6-5284AE8000C1}"/>
              </a:ext>
            </a:extLst>
          </p:cNvPr>
          <p:cNvSpPr/>
          <p:nvPr/>
        </p:nvSpPr>
        <p:spPr>
          <a:xfrm>
            <a:off x="6284852" y="3806448"/>
            <a:ext cx="171339" cy="17121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D6989AE-17A4-4D68-1F35-824D20566B35}"/>
              </a:ext>
            </a:extLst>
          </p:cNvPr>
          <p:cNvSpPr/>
          <p:nvPr/>
        </p:nvSpPr>
        <p:spPr>
          <a:xfrm>
            <a:off x="6260843" y="2813213"/>
            <a:ext cx="171339" cy="17121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91C8500-6DCF-1F6F-EE2E-7C2CF8AE8678}"/>
              </a:ext>
            </a:extLst>
          </p:cNvPr>
          <p:cNvSpPr/>
          <p:nvPr/>
        </p:nvSpPr>
        <p:spPr>
          <a:xfrm>
            <a:off x="6330981" y="3300170"/>
            <a:ext cx="171339" cy="17121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233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6AFEE5-68D4-159D-2F73-630C97E7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62" y="422066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 i="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B85DE5-0158-AC47-3043-F3DFBE7AB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86" y="2398612"/>
            <a:ext cx="6534729" cy="3500863"/>
          </a:xfrm>
        </p:spPr>
        <p:txBody>
          <a:bodyPr>
            <a:normAutofit/>
          </a:bodyPr>
          <a:lstStyle/>
          <a:p>
            <a:r>
              <a:rPr lang="en-US" sz="2400" dirty="0"/>
              <a:t>22 specimens across 3 genera</a:t>
            </a:r>
          </a:p>
          <a:p>
            <a:pPr marL="525780" lvl="1" indent="-342900">
              <a:buFontTx/>
              <a:buChar char="-"/>
            </a:pPr>
            <a:r>
              <a:rPr lang="en-US" sz="2000" dirty="0" err="1"/>
              <a:t>Phyllacanthus</a:t>
            </a:r>
            <a:endParaRPr lang="en-US" sz="2000" dirty="0"/>
          </a:p>
          <a:p>
            <a:pPr marL="525780" lvl="1" indent="-342900">
              <a:buFontTx/>
              <a:buChar char="-"/>
            </a:pPr>
            <a:r>
              <a:rPr lang="en-US" sz="2000" dirty="0" err="1"/>
              <a:t>Tylocidaris</a:t>
            </a:r>
            <a:endParaRPr lang="en-US" sz="2000" dirty="0"/>
          </a:p>
          <a:p>
            <a:pPr marL="525780" lvl="1" indent="-342900">
              <a:buFontTx/>
              <a:buChar char="-"/>
            </a:pPr>
            <a:r>
              <a:rPr lang="en-US" sz="2000" dirty="0" err="1"/>
              <a:t>Goniocidaris</a:t>
            </a:r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CC52BE-57F0-A509-0366-14559F45E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8" t="20034" r="43421" b="30472"/>
          <a:stretch/>
        </p:blipFill>
        <p:spPr>
          <a:xfrm>
            <a:off x="7942509" y="3529730"/>
            <a:ext cx="4098509" cy="29062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2B3F8E-16C6-4786-C5C8-454C016141F7}"/>
              </a:ext>
            </a:extLst>
          </p:cNvPr>
          <p:cNvSpPr txBox="1"/>
          <p:nvPr/>
        </p:nvSpPr>
        <p:spPr>
          <a:xfrm>
            <a:off x="7942509" y="6440635"/>
            <a:ext cx="3317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Robin Gwen Agarwal, </a:t>
            </a:r>
            <a:r>
              <a:rPr lang="en-US" sz="1600" dirty="0" err="1"/>
              <a:t>iNaturalist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D5BBE3-3C29-C56A-20A6-EBDDD6D581B7}"/>
              </a:ext>
            </a:extLst>
          </p:cNvPr>
          <p:cNvSpPr txBox="1"/>
          <p:nvPr/>
        </p:nvSpPr>
        <p:spPr>
          <a:xfrm>
            <a:off x="7853950" y="3220277"/>
            <a:ext cx="413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Phyllacanthus</a:t>
            </a:r>
            <a:r>
              <a:rPr lang="en-US" i="1" dirty="0"/>
              <a:t> </a:t>
            </a:r>
            <a:r>
              <a:rPr lang="en-US" i="1" dirty="0" err="1"/>
              <a:t>parvispinus</a:t>
            </a:r>
            <a:endParaRPr lang="en-US" i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9C16A8-2464-1C51-31B0-5417B4AEA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" r="12008" b="-2"/>
          <a:stretch/>
        </p:blipFill>
        <p:spPr>
          <a:xfrm>
            <a:off x="7515763" y="133120"/>
            <a:ext cx="4472242" cy="28447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8C2858-ACF5-E1E5-40C1-4CA5F9CBE360}"/>
              </a:ext>
            </a:extLst>
          </p:cNvPr>
          <p:cNvSpPr txBox="1"/>
          <p:nvPr/>
        </p:nvSpPr>
        <p:spPr>
          <a:xfrm>
            <a:off x="7472289" y="2668581"/>
            <a:ext cx="145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MCZ Harvard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DF7FCD-6AF7-197B-2517-34C051B0A85D}"/>
              </a:ext>
            </a:extLst>
          </p:cNvPr>
          <p:cNvSpPr txBox="1"/>
          <p:nvPr/>
        </p:nvSpPr>
        <p:spPr>
          <a:xfrm>
            <a:off x="7515762" y="138226"/>
            <a:ext cx="2184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solidFill>
                  <a:schemeClr val="bg1"/>
                </a:solidFill>
              </a:rPr>
              <a:t>Tylocidaris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i="1" dirty="0" err="1">
                <a:solidFill>
                  <a:schemeClr val="bg1"/>
                </a:solidFill>
              </a:rPr>
              <a:t>ohshimai</a:t>
            </a:r>
            <a:endParaRPr lang="en-US" sz="1600" i="1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82670B-6ABD-B4FB-959B-A393FD34CB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78" t="123" r="22056" b="-123"/>
          <a:stretch/>
        </p:blipFill>
        <p:spPr>
          <a:xfrm rot="16200000">
            <a:off x="2561598" y="2442008"/>
            <a:ext cx="2030711" cy="63050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BAD385-7AB9-0238-BE00-CF63D6F344D4}"/>
              </a:ext>
            </a:extLst>
          </p:cNvPr>
          <p:cNvSpPr txBox="1"/>
          <p:nvPr/>
        </p:nvSpPr>
        <p:spPr>
          <a:xfrm>
            <a:off x="356973" y="6304668"/>
            <a:ext cx="3614282" cy="406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bg2"/>
                </a:solidFill>
              </a:rPr>
              <a:t>MNHN, Chagnoux, 2024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4F37E9-7FDF-0FE9-ECEB-9D3F113944C1}"/>
              </a:ext>
            </a:extLst>
          </p:cNvPr>
          <p:cNvSpPr txBox="1"/>
          <p:nvPr/>
        </p:nvSpPr>
        <p:spPr>
          <a:xfrm>
            <a:off x="356973" y="4572002"/>
            <a:ext cx="2479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Goniocidaris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noetlingi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4702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6AFEE5-68D4-159D-2F73-630C97E7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62" y="422066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 i="0" dirty="0">
                <a:solidFill>
                  <a:schemeClr val="bg1"/>
                </a:solidFill>
              </a:rPr>
              <a:t>Packages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B85DE5-0158-AC47-3043-F3DFBE7AB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86" y="2398612"/>
            <a:ext cx="6534729" cy="35008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Focusing on </a:t>
            </a:r>
            <a:r>
              <a:rPr lang="en-US" sz="2400" dirty="0" err="1"/>
              <a:t>geomorph</a:t>
            </a:r>
            <a:endParaRPr lang="en-US" sz="2400" dirty="0"/>
          </a:p>
          <a:p>
            <a:pPr lvl="1"/>
            <a:r>
              <a:rPr lang="en-US" sz="2200" dirty="0"/>
              <a:t>-</a:t>
            </a:r>
            <a:r>
              <a:rPr lang="en-US" sz="2200" i="0" dirty="0"/>
              <a:t>Just touching upon Morpho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B118EB-DD0A-6E88-9B5F-97E7172D1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840991"/>
            <a:ext cx="4168727" cy="271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7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6AFEE5-68D4-159D-2F73-630C97E7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62" y="422066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 i="0" dirty="0">
                <a:solidFill>
                  <a:schemeClr val="bg1"/>
                </a:solidFill>
              </a:rPr>
              <a:t>Morpho: resampling curve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B85DE5-0158-AC47-3043-F3DFBE7AB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406" y="2398612"/>
            <a:ext cx="8118238" cy="2385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resampleCurve</a:t>
            </a:r>
            <a:r>
              <a:rPr lang="en-US" sz="2400" dirty="0"/>
              <a:t>(data[between which coordinates],</a:t>
            </a:r>
          </a:p>
          <a:p>
            <a:pPr marL="0" indent="0">
              <a:buNone/>
            </a:pPr>
            <a:r>
              <a:rPr lang="en-US" sz="2400" dirty="0"/>
              <a:t>	number of new points you want, </a:t>
            </a:r>
          </a:p>
          <a:p>
            <a:pPr marL="0" indent="0">
              <a:buNone/>
            </a:pPr>
            <a:r>
              <a:rPr lang="en-US" sz="2400" dirty="0"/>
              <a:t>	open or closed curve)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9B1179-6696-8376-C2B6-693069CE4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814" y="4244345"/>
            <a:ext cx="8521672" cy="238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79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6AFEE5-68D4-159D-2F73-630C97E7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62" y="422066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 i="0" dirty="0">
                <a:solidFill>
                  <a:schemeClr val="bg1"/>
                </a:solidFill>
              </a:rPr>
              <a:t>Data wrangling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B85DE5-0158-AC47-3043-F3DFBE7AB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439" y="2284350"/>
            <a:ext cx="6534729" cy="2448071"/>
          </a:xfrm>
        </p:spPr>
        <p:txBody>
          <a:bodyPr>
            <a:normAutofit/>
          </a:bodyPr>
          <a:lstStyle/>
          <a:p>
            <a:r>
              <a:rPr lang="en-US" sz="2400" dirty="0"/>
              <a:t>Reformat after upload</a:t>
            </a:r>
            <a:endParaRPr lang="en-US" sz="2200" i="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20B78D-0A2B-DBCB-1EF0-28F71AD1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76" y="2792182"/>
            <a:ext cx="4248743" cy="38105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032257-BBCA-3E59-5B19-FC7B0DDFF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691" y="2708065"/>
            <a:ext cx="4706007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84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A9F55-E803-B8AD-66B6-B41AF946D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744" y="691762"/>
            <a:ext cx="3541205" cy="1706649"/>
          </a:xfrm>
        </p:spPr>
        <p:txBody>
          <a:bodyPr anchor="ctr">
            <a:normAutofit/>
          </a:bodyPr>
          <a:lstStyle/>
          <a:p>
            <a:r>
              <a:rPr lang="en-US" sz="4800" i="0" dirty="0"/>
              <a:t>Array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A0812C-8DCE-4CA2-904B-A5A5C12C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2660" y="1005840"/>
            <a:ext cx="0" cy="5852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925A4-9939-C433-953A-D991563EE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623930"/>
            <a:ext cx="3541205" cy="3158160"/>
          </a:xfrm>
        </p:spPr>
        <p:txBody>
          <a:bodyPr>
            <a:normAutofit/>
          </a:bodyPr>
          <a:lstStyle/>
          <a:p>
            <a:r>
              <a:rPr lang="en-US" dirty="0"/>
              <a:t>Dim</a:t>
            </a:r>
          </a:p>
          <a:p>
            <a:pPr marL="468630" lvl="1" indent="-285750">
              <a:buFontTx/>
              <a:buChar char="-"/>
            </a:pPr>
            <a:r>
              <a:rPr lang="en-US" i="0" dirty="0"/>
              <a:t>Number of rows</a:t>
            </a:r>
          </a:p>
          <a:p>
            <a:pPr marL="468630" lvl="1" indent="-285750">
              <a:buFontTx/>
              <a:buChar char="-"/>
            </a:pPr>
            <a:r>
              <a:rPr lang="en-US" i="0" dirty="0"/>
              <a:t>Number or columns</a:t>
            </a:r>
          </a:p>
          <a:p>
            <a:pPr marL="468630" lvl="1" indent="-285750">
              <a:buFontTx/>
              <a:buChar char="-"/>
            </a:pPr>
            <a:r>
              <a:rPr lang="en-US" i="0" dirty="0"/>
              <a:t>Number of data sets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E5FB82-C800-CB44-BA09-175574C94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67" y="1153658"/>
            <a:ext cx="6873426" cy="455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36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Headlines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7E8"/>
      </a:lt2>
      <a:accent1>
        <a:srgbClr val="C39791"/>
      </a:accent1>
      <a:accent2>
        <a:srgbClr val="BA9F7F"/>
      </a:accent2>
      <a:accent3>
        <a:srgbClr val="A7A57E"/>
      </a:accent3>
      <a:accent4>
        <a:srgbClr val="97AB75"/>
      </a:accent4>
      <a:accent5>
        <a:srgbClr val="8BAD83"/>
      </a:accent5>
      <a:accent6>
        <a:srgbClr val="78AF83"/>
      </a:accent6>
      <a:hlink>
        <a:srgbClr val="598C93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542</Words>
  <Application>Microsoft Office PowerPoint</Application>
  <PresentationFormat>Widescreen</PresentationFormat>
  <Paragraphs>90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Arial</vt:lpstr>
      <vt:lpstr>Avenir Next LT Pro</vt:lpstr>
      <vt:lpstr>Sitka Banner</vt:lpstr>
      <vt:lpstr>HeadlinesVTI</vt:lpstr>
      <vt:lpstr>Understanding morphometrics of cidaroid echinoid spines</vt:lpstr>
      <vt:lpstr>Methods</vt:lpstr>
      <vt:lpstr>Spine morphology</vt:lpstr>
      <vt:lpstr>Outline Methods</vt:lpstr>
      <vt:lpstr>Data</vt:lpstr>
      <vt:lpstr>Packages</vt:lpstr>
      <vt:lpstr>Morpho: resampling curve</vt:lpstr>
      <vt:lpstr>Data wrangling</vt:lpstr>
      <vt:lpstr>Array</vt:lpstr>
      <vt:lpstr>geomorph: Procrustes Analysis</vt:lpstr>
      <vt:lpstr>geomorph: Principal Component Analysis  &amp; basic plot</vt:lpstr>
      <vt:lpstr>geomorph: Principal Component Analysis  &amp; basic plot</vt:lpstr>
      <vt:lpstr>Extract &amp; merge with species data</vt:lpstr>
      <vt:lpstr>Results: plot by genera</vt:lpstr>
      <vt:lpstr>Results: plot by ornamentation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morphometrics of cidaroid echinoid spines</dc:title>
  <dc:creator>Jerrad Watts</dc:creator>
  <cp:lastModifiedBy>Jerrad Watts</cp:lastModifiedBy>
  <cp:revision>1</cp:revision>
  <dcterms:created xsi:type="dcterms:W3CDTF">2024-04-24T23:43:15Z</dcterms:created>
  <dcterms:modified xsi:type="dcterms:W3CDTF">2024-04-30T18:33:53Z</dcterms:modified>
</cp:coreProperties>
</file>